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30"/>
  </p:notesMasterIdLst>
  <p:sldIdLst>
    <p:sldId id="257" r:id="rId6"/>
    <p:sldId id="288" r:id="rId7"/>
    <p:sldId id="319" r:id="rId8"/>
    <p:sldId id="294" r:id="rId9"/>
    <p:sldId id="369" r:id="rId10"/>
    <p:sldId id="370" r:id="rId11"/>
    <p:sldId id="371" r:id="rId12"/>
    <p:sldId id="404" r:id="rId13"/>
    <p:sldId id="372" r:id="rId14"/>
    <p:sldId id="405" r:id="rId15"/>
    <p:sldId id="373" r:id="rId16"/>
    <p:sldId id="376" r:id="rId17"/>
    <p:sldId id="377" r:id="rId18"/>
    <p:sldId id="378" r:id="rId19"/>
    <p:sldId id="379" r:id="rId20"/>
    <p:sldId id="406" r:id="rId21"/>
    <p:sldId id="382" r:id="rId22"/>
    <p:sldId id="380" r:id="rId23"/>
    <p:sldId id="407" r:id="rId24"/>
    <p:sldId id="381" r:id="rId25"/>
    <p:sldId id="384" r:id="rId26"/>
    <p:sldId id="383" r:id="rId27"/>
    <p:sldId id="410" r:id="rId28"/>
    <p:sldId id="426" r:id="rId29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95" autoAdjust="0"/>
    <p:restoredTop sz="94660" autoAdjust="0"/>
  </p:normalViewPr>
  <p:slideViewPr>
    <p:cSldViewPr>
      <p:cViewPr varScale="1">
        <p:scale>
          <a:sx n="96" d="100"/>
          <a:sy n="96" d="100"/>
        </p:scale>
        <p:origin x="-448" y="-120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7/29/15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theme" Target="../theme/theme2.xml"/><Relationship Id="rId9" Type="http://schemas.openxmlformats.org/officeDocument/2006/relationships/image" Target="../media/image5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3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plugin-dev.js"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1: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2: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and Using a Plugin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778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for Creating and Using a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the JavaScript for the plugin in a separate file</a:t>
            </a:r>
          </a:p>
          <a:p>
            <a:r>
              <a:rPr lang="en-US" dirty="0" smtClean="0"/>
              <a:t>Create the CSS for the plugin in a separate file (if needed)</a:t>
            </a:r>
          </a:p>
          <a:p>
            <a:r>
              <a:rPr lang="en-US" dirty="0" smtClean="0"/>
              <a:t>Add the CSS and JavaScript to your HTML page</a:t>
            </a:r>
          </a:p>
          <a:p>
            <a:r>
              <a:rPr lang="en-US" dirty="0" smtClean="0"/>
              <a:t>From the player object, call the name of the plugin defined in the JavaScript</a:t>
            </a:r>
          </a:p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/>
              <a:t> object, pass it to the plugin function definition and use (if needed)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48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Plugin with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Player plugins must follow a general format: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videojs.plugin(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'pluginName'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()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//Any JavaScript, HTML and CSS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Can also pass options to the plugin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46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HTML5 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08734"/>
            <a:ext cx="13182600" cy="603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105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in Plugin: myPlayer.el()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Gets </a:t>
            </a:r>
            <a:r>
              <a:rPr lang="en-US" dirty="0"/>
              <a:t>the </a:t>
            </a:r>
            <a:r>
              <a:rPr lang="en-US" dirty="0" smtClean="0"/>
              <a:t>player's </a:t>
            </a:r>
            <a:r>
              <a:rPr lang="en-US" dirty="0"/>
              <a:t>DOM </a:t>
            </a:r>
            <a:r>
              <a:rPr lang="en-US" dirty="0" smtClean="0"/>
              <a:t>element (what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 smtClean="0"/>
              <a:t> tag is transformed into); Flash 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3425825"/>
            <a:ext cx="1350583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9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to Create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', function()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player = this,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 = document.createElement('p');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overlay.className = '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overlay.innerHTML = "Becoming a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plugin expert"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player.el().appendChild(overlay);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493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for Your Own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vjs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-overlay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background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-color: #333333;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color: white;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position: absolute;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79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Plugins and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/>
              <a:t>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</a:t>
            </a:r>
            <a:r>
              <a:rPr lang="en-US" dirty="0" smtClean="0">
                <a:hlinkClick r:id="rId2"/>
              </a:rPr>
              <a:t>brightcove.com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Custom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&lt;link href="demo7-plugin-solution.css" rel="stylesheet"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 src="demo7-plugin-solution.js"&gt;&lt;/script&gt;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script type="text/javascript"&gt;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videojs('myPlayerID').ready(function(){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this.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pluginDev()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/script&gt;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21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</a:t>
            </a:r>
            <a:r>
              <a:rPr lang="en-US" dirty="0"/>
              <a:t>Creating </a:t>
            </a:r>
            <a:r>
              <a:rPr lang="en-US" dirty="0" smtClean="0"/>
              <a:t>an Overlay Plugin </a:t>
            </a:r>
            <a:r>
              <a:rPr lang="en-US" dirty="0"/>
              <a:t>and Adding it to a </a:t>
            </a:r>
            <a:r>
              <a:rPr lang="en-US" dirty="0" smtClean="0"/>
              <a:t>Player (No Options)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5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in Options to the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options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object that contains the desired data</a:t>
            </a:r>
          </a:p>
          <a:p>
            <a:r>
              <a:rPr lang="en-US" dirty="0" smtClean="0"/>
              <a:t>Pass the object as a parameter to the plugin</a:t>
            </a:r>
          </a:p>
          <a:p>
            <a:r>
              <a:rPr lang="en-US" dirty="0" smtClean="0"/>
              <a:t>Use the data in the plugin as desired using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r>
              <a:rPr lang="en-US" dirty="0" smtClean="0"/>
              <a:t>In HTML page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var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{"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"Custom data"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this.devName(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r>
              <a:rPr lang="en-US" dirty="0" smtClean="0"/>
              <a:t>In plugin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videojs.plugin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'devName'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 function(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{..}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overlay.innerHTML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options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008000"/>
                </a:solidFill>
                <a:latin typeface="Source Code Pro"/>
                <a:cs typeface="Source Code Pro"/>
              </a:rPr>
              <a:t>overlayText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066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</a:t>
            </a:r>
            <a:r>
              <a:rPr lang="en-US" dirty="0"/>
              <a:t>Creating an Overlay Plugin and Adding it to a Player </a:t>
            </a:r>
            <a:r>
              <a:rPr lang="en-US" dirty="0" smtClean="0"/>
              <a:t>(With </a:t>
            </a:r>
            <a:r>
              <a:rPr lang="en-US" dirty="0"/>
              <a:t>Options)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575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/>
              <a:t>Display Thumbnail Previews</a:t>
            </a:r>
          </a:p>
          <a:p>
            <a:pPr lvl="1"/>
            <a:r>
              <a:rPr lang="en-US" dirty="0"/>
              <a:t>Errors</a:t>
            </a:r>
          </a:p>
          <a:p>
            <a:pPr lvl="1"/>
            <a:r>
              <a:rPr lang="en-US" dirty="0"/>
              <a:t>Google Analytics</a:t>
            </a:r>
          </a:p>
          <a:p>
            <a:pPr lvl="1"/>
            <a:r>
              <a:rPr lang="en-US" dirty="0"/>
              <a:t>HLS</a:t>
            </a:r>
          </a:p>
          <a:p>
            <a:pPr lvl="1"/>
            <a:r>
              <a:rPr lang="en-US" dirty="0"/>
              <a:t>IMA</a:t>
            </a:r>
          </a:p>
          <a:p>
            <a:pPr lvl="1"/>
            <a:r>
              <a:rPr lang="en-US" dirty="0"/>
              <a:t>OnceUX</a:t>
            </a:r>
          </a:p>
          <a:p>
            <a:pPr lvl="1"/>
            <a:r>
              <a:rPr lang="en-US" dirty="0"/>
              <a:t>Overlay</a:t>
            </a:r>
          </a:p>
          <a:p>
            <a:pPr lvl="1"/>
            <a:r>
              <a:rPr lang="en-US" dirty="0"/>
              <a:t>Social Media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9085</TotalTime>
  <Words>1079</Words>
  <Application>Microsoft Macintosh PowerPoint</Application>
  <PresentationFormat>Custom</PresentationFormat>
  <Paragraphs>171</Paragraphs>
  <Slides>24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Plugins and Brightcove Player</vt:lpstr>
      <vt:lpstr>Introducing the Course</vt:lpstr>
      <vt:lpstr>What: Brightcove Player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Demo 1: Adding the Overlay Plugin to a Player AND/OR Demo 2: Using the IMA Plugin to Play VAST Ads </vt:lpstr>
      <vt:lpstr>Creating and Using a Plugin</vt:lpstr>
      <vt:lpstr>Process for Creating and Using a Custom Plugin</vt:lpstr>
      <vt:lpstr>Creating a Plugin with JavaScript</vt:lpstr>
      <vt:lpstr>Used in Plugin: myPlayer.el() Method</vt:lpstr>
      <vt:lpstr>Used in Plugin: myPlayer.el() Method</vt:lpstr>
      <vt:lpstr>JavaScript to Create Your Own Overlay</vt:lpstr>
      <vt:lpstr>CSS for Your Own Overlay</vt:lpstr>
      <vt:lpstr>Use Custom Plugin</vt:lpstr>
      <vt:lpstr>Demo 3: Creating an Overlay Plugin and Adding it to a Player (No Options)</vt:lpstr>
      <vt:lpstr>Pass in Options to the Plugin</vt:lpstr>
      <vt:lpstr>Demo 3: Creating an Overlay Plugin and Adding it to a Player (With Options)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Matthew Boles</cp:lastModifiedBy>
  <cp:revision>85</cp:revision>
  <dcterms:created xsi:type="dcterms:W3CDTF">2014-09-13T21:02:55Z</dcterms:created>
  <dcterms:modified xsi:type="dcterms:W3CDTF">2015-07-29T13:59:37Z</dcterms:modified>
</cp:coreProperties>
</file>

<file path=docProps/thumbnail.jpeg>
</file>